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C6E60-D79D-D94B-B910-76E072A065F6}" type="datetimeFigureOut">
              <a:rPr lang="nb-NO" smtClean="0"/>
              <a:t>10.03.16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BFE10-FA5B-1C48-B0EA-BA5206E2B6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4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BFE10-FA5B-1C48-B0EA-BA5206E2B6A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2350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Den rike unge</a:t>
            </a:r>
            <a:r>
              <a:rPr lang="nb-NO" baseline="0" dirty="0" smtClean="0"/>
              <a:t> mannen </a:t>
            </a:r>
            <a:r>
              <a:rPr lang="nb-NO" baseline="0" smtClean="0"/>
              <a:t>og Jesus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BFE10-FA5B-1C48-B0EA-BA5206E2B6A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146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10.03.16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10.03.16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10.03.16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10.03.16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10.03.16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10.03.16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5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910" y="0"/>
            <a:ext cx="4572000" cy="6858000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7092213" y="6287550"/>
            <a:ext cx="1331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Andale Mono"/>
                <a:cs typeface="Andale Mono"/>
              </a:rPr>
              <a:t>Filmweb</a:t>
            </a:r>
            <a:endParaRPr lang="nb-NO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52021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5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806"/>
            <a:ext cx="9144000" cy="6096000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7092213" y="6287550"/>
            <a:ext cx="1331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Andale Mono"/>
                <a:cs typeface="Andale Mono"/>
              </a:rPr>
              <a:t>Filmweb</a:t>
            </a:r>
            <a:endParaRPr lang="nb-NO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16302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sz="4400" b="1" dirty="0">
                <a:latin typeface="Andale Mono"/>
                <a:cs typeface="Andale Mono"/>
              </a:rPr>
              <a:t>Ynde svikter, og skjønnhet forgår</a:t>
            </a:r>
            <a:r>
              <a:rPr lang="nb-NO" sz="4400" b="1" dirty="0" smtClean="0">
                <a:latin typeface="Andale Mono"/>
                <a:cs typeface="Andale Mono"/>
              </a:rPr>
              <a:t>;</a:t>
            </a:r>
          </a:p>
          <a:p>
            <a:pPr marL="0" indent="0" algn="ctr">
              <a:buNone/>
            </a:pPr>
            <a:r>
              <a:rPr lang="nb-NO" sz="4400" b="1" dirty="0" smtClean="0">
                <a:latin typeface="Andale Mono"/>
                <a:cs typeface="Andale Mono"/>
              </a:rPr>
              <a:t>men </a:t>
            </a:r>
            <a:r>
              <a:rPr lang="nb-NO" sz="4400" b="1" dirty="0">
                <a:latin typeface="Andale Mono"/>
                <a:cs typeface="Andale Mono"/>
              </a:rPr>
              <a:t>en kvinne som frykter Herren, </a:t>
            </a:r>
            <a:endParaRPr lang="nb-NO" sz="4400" b="1" dirty="0" smtClean="0">
              <a:latin typeface="Andale Mono"/>
              <a:cs typeface="Andale Mono"/>
            </a:endParaRPr>
          </a:p>
          <a:p>
            <a:pPr marL="0" indent="0" algn="ctr">
              <a:buNone/>
            </a:pPr>
            <a:r>
              <a:rPr lang="nb-NO" sz="4400" b="1" dirty="0" smtClean="0">
                <a:latin typeface="Andale Mono"/>
                <a:cs typeface="Andale Mono"/>
              </a:rPr>
              <a:t>skal </a:t>
            </a:r>
            <a:r>
              <a:rPr lang="nb-NO" sz="4400" b="1" dirty="0">
                <a:latin typeface="Andale Mono"/>
                <a:cs typeface="Andale Mono"/>
              </a:rPr>
              <a:t>ha ros.</a:t>
            </a:r>
            <a:endParaRPr lang="nb-NO" sz="4400" dirty="0">
              <a:latin typeface="Andale Mono"/>
              <a:cs typeface="Andale Mono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5698547" y="6126163"/>
            <a:ext cx="2988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 err="1" smtClean="0">
                <a:latin typeface="Andale Mono"/>
                <a:cs typeface="Andale Mono"/>
              </a:rPr>
              <a:t>Ordsp</a:t>
            </a:r>
            <a:r>
              <a:rPr lang="nb-NO" sz="2000" dirty="0" smtClean="0">
                <a:latin typeface="Andale Mono"/>
                <a:cs typeface="Andale Mono"/>
              </a:rPr>
              <a:t> 31,30</a:t>
            </a:r>
            <a:endParaRPr lang="nb-NO" sz="2000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180551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001-lumo-rich-ma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" y="55360"/>
            <a:ext cx="9070186" cy="6802640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5946311" y="6350626"/>
            <a:ext cx="31976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err="1" smtClean="0">
                <a:latin typeface="Andale Mono"/>
                <a:cs typeface="Andale Mono"/>
              </a:rPr>
              <a:t>www.freebibleimages.org</a:t>
            </a:r>
            <a:endParaRPr lang="nb-NO" sz="1600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812747416"/>
      </p:ext>
    </p:extLst>
  </p:cSld>
  <p:clrMapOvr>
    <a:masterClrMapping/>
  </p:clrMapOvr>
</p:sld>
</file>

<file path=ppt/theme/theme1.xml><?xml version="1.0" encoding="utf-8"?>
<a:theme xmlns:a="http://schemas.openxmlformats.org/drawingml/2006/main" name=" Sv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Svart .thmx</Template>
  <TotalTime>166</TotalTime>
  <Words>31</Words>
  <Application>Microsoft Macintosh PowerPoint</Application>
  <PresentationFormat>Skjermfremvisning (4:3)</PresentationFormat>
  <Paragraphs>10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 Svart </vt:lpstr>
      <vt:lpstr>PowerPoint-presentasjon</vt:lpstr>
      <vt:lpstr>PowerPoint-presentasjon</vt:lpstr>
      <vt:lpstr>PowerPoint-presentasjon</vt:lpstr>
      <vt:lpstr>PowerPoint-presentasjon</vt:lpstr>
    </vt:vector>
  </TitlesOfParts>
  <Company>Anne Solfrid Brennhovd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 Solfrid Brennhovd</dc:creator>
  <cp:lastModifiedBy>Anne Solfrid Brennhovd</cp:lastModifiedBy>
  <cp:revision>2</cp:revision>
  <dcterms:created xsi:type="dcterms:W3CDTF">2016-03-10T07:57:59Z</dcterms:created>
  <dcterms:modified xsi:type="dcterms:W3CDTF">2016-03-10T10:44:17Z</dcterms:modified>
</cp:coreProperties>
</file>