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19.11.15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19.11.15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19.11.15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19.11.15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19.11.15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19.11.15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19.11.15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19.11.15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19.11.15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19.11.15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19.11.15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19.11.15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57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25199" y="1042874"/>
            <a:ext cx="88891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ndale Mono"/>
                <a:cs typeface="Andale Mono"/>
              </a:rPr>
              <a:t>I used to hold my freak back</a:t>
            </a:r>
            <a:endParaRPr lang="nb-NO" sz="4000" dirty="0">
              <a:latin typeface="Andale Mono"/>
              <a:cs typeface="Andale Mono"/>
            </a:endParaRPr>
          </a:p>
          <a:p>
            <a:pPr algn="ctr"/>
            <a:r>
              <a:rPr lang="en-US" sz="4000" dirty="0">
                <a:latin typeface="Andale Mono"/>
                <a:cs typeface="Andale Mono"/>
              </a:rPr>
              <a:t>Now I'm letting go</a:t>
            </a:r>
            <a:endParaRPr lang="nb-NO" sz="4000" dirty="0">
              <a:latin typeface="Andale Mono"/>
              <a:cs typeface="Andale Mono"/>
            </a:endParaRP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Andale Mono"/>
                <a:cs typeface="Andale Mono"/>
              </a:rPr>
              <a:t>I make my own choice</a:t>
            </a:r>
            <a:endParaRPr lang="nb-NO" sz="4000" dirty="0">
              <a:solidFill>
                <a:srgbClr val="FF0000"/>
              </a:solidFill>
              <a:latin typeface="Andale Mono"/>
              <a:cs typeface="Andale Mono"/>
            </a:endParaRPr>
          </a:p>
          <a:p>
            <a:pPr algn="ctr"/>
            <a:r>
              <a:rPr lang="en-US" sz="4000" dirty="0">
                <a:latin typeface="Andale Mono"/>
                <a:cs typeface="Andale Mono"/>
              </a:rPr>
              <a:t>Yeah I run this show</a:t>
            </a:r>
            <a:endParaRPr lang="nb-NO" sz="4000" dirty="0">
              <a:latin typeface="Andale Mono"/>
              <a:cs typeface="Andale Mono"/>
            </a:endParaRPr>
          </a:p>
          <a:p>
            <a:pPr algn="ctr"/>
            <a:r>
              <a:rPr lang="en-US" sz="4000" dirty="0">
                <a:latin typeface="Andale Mono"/>
                <a:cs typeface="Andale Mono"/>
              </a:rPr>
              <a:t>So leave the lights on</a:t>
            </a:r>
            <a:endParaRPr lang="nb-NO" sz="4000" dirty="0">
              <a:latin typeface="Andale Mono"/>
              <a:cs typeface="Andale Mono"/>
            </a:endParaRPr>
          </a:p>
          <a:p>
            <a:pPr algn="ctr"/>
            <a:r>
              <a:rPr lang="en-US" sz="4000" dirty="0">
                <a:latin typeface="Andale Mono"/>
                <a:cs typeface="Andale Mono"/>
              </a:rPr>
              <a:t>No, you can't make me behave</a:t>
            </a:r>
            <a:endParaRPr lang="nb-NO" sz="4000" dirty="0">
              <a:latin typeface="Andale Mono"/>
              <a:cs typeface="Andale Mono"/>
            </a:endParaRPr>
          </a:p>
          <a:p>
            <a:pPr algn="ctr"/>
            <a:endParaRPr lang="nb-NO" sz="4000" dirty="0"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1130483549"/>
      </p:ext>
    </p:extLst>
  </p:cSld>
  <p:clrMapOvr>
    <a:masterClrMapping/>
  </p:clrMapOvr>
</p:sld>
</file>

<file path=ppt/theme/theme1.xml><?xml version="1.0" encoding="utf-8"?>
<a:theme xmlns:a="http://schemas.openxmlformats.org/drawingml/2006/main" name=" Svar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Svart .thmx</Template>
  <TotalTime>88</TotalTime>
  <Words>33</Words>
  <Application>Microsoft Macintosh PowerPoint</Application>
  <PresentationFormat>Skjermfremvisning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3" baseType="lpstr">
      <vt:lpstr> Svart </vt:lpstr>
      <vt:lpstr>PowerPoint-presentasjon</vt:lpstr>
      <vt:lpstr>PowerPoint-presentasjon</vt:lpstr>
    </vt:vector>
  </TitlesOfParts>
  <Company>Anne Solfrid Brennhovd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 Solfrid Brennhovd</dc:creator>
  <cp:lastModifiedBy>Anne Solfrid Brennhovd</cp:lastModifiedBy>
  <cp:revision>3</cp:revision>
  <dcterms:created xsi:type="dcterms:W3CDTF">2015-11-19T10:19:31Z</dcterms:created>
  <dcterms:modified xsi:type="dcterms:W3CDTF">2015-11-19T11:47:42Z</dcterms:modified>
</cp:coreProperties>
</file>