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52"/>
  </p:normalViewPr>
  <p:slideViewPr>
    <p:cSldViewPr snapToGrid="0" snapToObjects="1">
      <p:cViewPr varScale="1">
        <p:scale>
          <a:sx n="100" d="100"/>
          <a:sy n="100" d="100"/>
        </p:scale>
        <p:origin x="94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962C6-1747-D94B-B3EE-17F587DEFACE}" type="datetimeFigureOut">
              <a:rPr lang="nb-NO" smtClean="0"/>
              <a:t>08.01.2016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74F74-506C-F741-813A-27E8A922131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66199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962C6-1747-D94B-B3EE-17F587DEFACE}" type="datetimeFigureOut">
              <a:rPr lang="nb-NO" smtClean="0"/>
              <a:t>08.01.2016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74F74-506C-F741-813A-27E8A922131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1440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962C6-1747-D94B-B3EE-17F587DEFACE}" type="datetimeFigureOut">
              <a:rPr lang="nb-NO" smtClean="0"/>
              <a:t>08.01.2016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74F74-506C-F741-813A-27E8A922131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4039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962C6-1747-D94B-B3EE-17F587DEFACE}" type="datetimeFigureOut">
              <a:rPr lang="nb-NO" smtClean="0"/>
              <a:t>08.01.2016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74F74-506C-F741-813A-27E8A922131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40398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962C6-1747-D94B-B3EE-17F587DEFACE}" type="datetimeFigureOut">
              <a:rPr lang="nb-NO" smtClean="0"/>
              <a:t>08.01.2016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74F74-506C-F741-813A-27E8A922131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89989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962C6-1747-D94B-B3EE-17F587DEFACE}" type="datetimeFigureOut">
              <a:rPr lang="nb-NO" smtClean="0"/>
              <a:t>08.01.2016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74F74-506C-F741-813A-27E8A922131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7114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962C6-1747-D94B-B3EE-17F587DEFACE}" type="datetimeFigureOut">
              <a:rPr lang="nb-NO" smtClean="0"/>
              <a:t>08.01.2016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74F74-506C-F741-813A-27E8A922131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3530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962C6-1747-D94B-B3EE-17F587DEFACE}" type="datetimeFigureOut">
              <a:rPr lang="nb-NO" smtClean="0"/>
              <a:t>08.01.2016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74F74-506C-F741-813A-27E8A922131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4127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962C6-1747-D94B-B3EE-17F587DEFACE}" type="datetimeFigureOut">
              <a:rPr lang="nb-NO" smtClean="0"/>
              <a:t>08.01.2016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74F74-506C-F741-813A-27E8A922131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79545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962C6-1747-D94B-B3EE-17F587DEFACE}" type="datetimeFigureOut">
              <a:rPr lang="nb-NO" smtClean="0"/>
              <a:t>08.01.2016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74F74-506C-F741-813A-27E8A922131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87785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962C6-1747-D94B-B3EE-17F587DEFACE}" type="datetimeFigureOut">
              <a:rPr lang="nb-NO" smtClean="0"/>
              <a:t>08.01.2016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74F74-506C-F741-813A-27E8A922131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0028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962C6-1747-D94B-B3EE-17F587DEFACE}" type="datetimeFigureOut">
              <a:rPr lang="nb-NO" smtClean="0"/>
              <a:t>08.01.2016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74F74-506C-F741-813A-27E8A922131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7953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99" y="-34833"/>
            <a:ext cx="6892833" cy="689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49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43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/>
        </p:nvSpPr>
        <p:spPr>
          <a:xfrm>
            <a:off x="0" y="1321712"/>
            <a:ext cx="914399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 smtClean="0">
                <a:latin typeface="American Typewriter"/>
                <a:cs typeface="American Typewriter"/>
              </a:rPr>
              <a:t>“</a:t>
            </a:r>
            <a:r>
              <a:rPr lang="en-US" sz="4400" i="1" dirty="0" err="1" smtClean="0">
                <a:latin typeface="American Typewriter"/>
                <a:cs typeface="American Typewriter"/>
              </a:rPr>
              <a:t>Ååå</a:t>
            </a:r>
            <a:r>
              <a:rPr lang="en-US" sz="4400" i="1" dirty="0" smtClean="0">
                <a:latin typeface="American Typewriter"/>
                <a:cs typeface="American Typewriter"/>
              </a:rPr>
              <a:t> </a:t>
            </a:r>
            <a:r>
              <a:rPr lang="en-US" sz="4400" i="1" dirty="0" err="1">
                <a:latin typeface="American Typewriter"/>
                <a:cs typeface="American Typewriter"/>
              </a:rPr>
              <a:t>det</a:t>
            </a:r>
            <a:r>
              <a:rPr lang="en-US" sz="4400" i="1" dirty="0">
                <a:latin typeface="American Typewriter"/>
                <a:cs typeface="American Typewriter"/>
              </a:rPr>
              <a:t> </a:t>
            </a:r>
            <a:r>
              <a:rPr lang="en-US" sz="4400" i="1" dirty="0" err="1">
                <a:latin typeface="American Typewriter"/>
                <a:cs typeface="American Typewriter"/>
              </a:rPr>
              <a:t>er</a:t>
            </a:r>
            <a:r>
              <a:rPr lang="en-US" sz="4400" i="1" dirty="0">
                <a:latin typeface="American Typewriter"/>
                <a:cs typeface="American Typewriter"/>
              </a:rPr>
              <a:t> </a:t>
            </a:r>
            <a:r>
              <a:rPr lang="en-US" sz="4400" i="1" dirty="0" err="1">
                <a:latin typeface="American Typewriter"/>
                <a:cs typeface="American Typewriter"/>
              </a:rPr>
              <a:t>langt</a:t>
            </a:r>
            <a:r>
              <a:rPr lang="en-US" sz="4400" i="1" dirty="0">
                <a:latin typeface="American Typewriter"/>
                <a:cs typeface="American Typewriter"/>
              </a:rPr>
              <a:t> </a:t>
            </a:r>
            <a:r>
              <a:rPr lang="en-US" sz="4400" i="1" dirty="0" err="1">
                <a:latin typeface="American Typewriter"/>
                <a:cs typeface="American Typewriter"/>
              </a:rPr>
              <a:t>å</a:t>
            </a:r>
            <a:r>
              <a:rPr lang="en-US" sz="4400" i="1" dirty="0">
                <a:latin typeface="American Typewriter"/>
                <a:cs typeface="American Typewriter"/>
              </a:rPr>
              <a:t> </a:t>
            </a:r>
            <a:r>
              <a:rPr lang="en-US" sz="4400" i="1" dirty="0" err="1">
                <a:latin typeface="American Typewriter"/>
                <a:cs typeface="American Typewriter"/>
              </a:rPr>
              <a:t>gå</a:t>
            </a:r>
            <a:r>
              <a:rPr lang="en-US" sz="4400" i="1" dirty="0">
                <a:latin typeface="American Typewriter"/>
                <a:cs typeface="American Typewriter"/>
              </a:rPr>
              <a:t>, </a:t>
            </a:r>
            <a:r>
              <a:rPr lang="en-US" sz="4400" i="1" dirty="0" err="1">
                <a:latin typeface="American Typewriter"/>
                <a:cs typeface="American Typewriter"/>
              </a:rPr>
              <a:t>og</a:t>
            </a:r>
            <a:r>
              <a:rPr lang="en-US" sz="4400" i="1" dirty="0">
                <a:latin typeface="American Typewriter"/>
                <a:cs typeface="American Typewriter"/>
              </a:rPr>
              <a:t> </a:t>
            </a:r>
            <a:r>
              <a:rPr lang="en-US" sz="4400" i="1" dirty="0" err="1">
                <a:latin typeface="American Typewriter"/>
                <a:cs typeface="American Typewriter"/>
              </a:rPr>
              <a:t>hvem</a:t>
            </a:r>
            <a:r>
              <a:rPr lang="en-US" sz="4400" i="1" dirty="0">
                <a:latin typeface="American Typewriter"/>
                <a:cs typeface="American Typewriter"/>
              </a:rPr>
              <a:t> vet </a:t>
            </a:r>
            <a:r>
              <a:rPr lang="en-US" sz="4400" i="1" dirty="0" err="1">
                <a:latin typeface="American Typewriter"/>
                <a:cs typeface="American Typewriter"/>
              </a:rPr>
              <a:t>om</a:t>
            </a:r>
            <a:r>
              <a:rPr lang="en-US" sz="4400" i="1" dirty="0">
                <a:latin typeface="American Typewriter"/>
                <a:cs typeface="American Typewriter"/>
              </a:rPr>
              <a:t> vi </a:t>
            </a:r>
            <a:r>
              <a:rPr lang="en-US" sz="4400" i="1" dirty="0" err="1">
                <a:latin typeface="American Typewriter"/>
                <a:cs typeface="American Typewriter"/>
              </a:rPr>
              <a:t>kommer</a:t>
            </a:r>
            <a:r>
              <a:rPr lang="en-US" sz="4400" i="1" dirty="0">
                <a:latin typeface="American Typewriter"/>
                <a:cs typeface="American Typewriter"/>
              </a:rPr>
              <a:t> </a:t>
            </a:r>
            <a:r>
              <a:rPr lang="en-US" sz="4400" i="1" dirty="0" err="1">
                <a:latin typeface="American Typewriter"/>
                <a:cs typeface="American Typewriter"/>
              </a:rPr>
              <a:t>i</a:t>
            </a:r>
            <a:r>
              <a:rPr lang="en-US" sz="4400" i="1" dirty="0">
                <a:latin typeface="American Typewriter"/>
                <a:cs typeface="American Typewriter"/>
              </a:rPr>
              <a:t> </a:t>
            </a:r>
            <a:r>
              <a:rPr lang="en-US" sz="4400" i="1" dirty="0" err="1">
                <a:latin typeface="American Typewriter"/>
                <a:cs typeface="American Typewriter"/>
              </a:rPr>
              <a:t>mål</a:t>
            </a:r>
            <a:r>
              <a:rPr lang="en-US" sz="4400" i="1" dirty="0">
                <a:latin typeface="American Typewriter"/>
                <a:cs typeface="American Typewriter"/>
              </a:rPr>
              <a:t>?</a:t>
            </a:r>
            <a:endParaRPr lang="nb-NO" sz="4400" i="1" dirty="0">
              <a:latin typeface="American Typewriter"/>
              <a:cs typeface="American Typewriter"/>
            </a:endParaRPr>
          </a:p>
          <a:p>
            <a:pPr algn="ctr"/>
            <a:r>
              <a:rPr lang="en-US" sz="4400" i="1" dirty="0" err="1">
                <a:latin typeface="American Typewriter"/>
                <a:cs typeface="American Typewriter"/>
              </a:rPr>
              <a:t>Det</a:t>
            </a:r>
            <a:r>
              <a:rPr lang="en-US" sz="4400" i="1" dirty="0">
                <a:latin typeface="American Typewriter"/>
                <a:cs typeface="American Typewriter"/>
              </a:rPr>
              <a:t> </a:t>
            </a:r>
            <a:r>
              <a:rPr lang="en-US" sz="4400" i="1" dirty="0" err="1">
                <a:latin typeface="American Typewriter"/>
                <a:cs typeface="American Typewriter"/>
              </a:rPr>
              <a:t>trengs</a:t>
            </a:r>
            <a:r>
              <a:rPr lang="en-US" sz="4400" i="1" dirty="0">
                <a:latin typeface="American Typewriter"/>
                <a:cs typeface="American Typewriter"/>
              </a:rPr>
              <a:t> </a:t>
            </a:r>
            <a:r>
              <a:rPr lang="en-US" sz="4400" i="1" dirty="0" err="1">
                <a:latin typeface="American Typewriter"/>
                <a:cs typeface="American Typewriter"/>
              </a:rPr>
              <a:t>mer</a:t>
            </a:r>
            <a:r>
              <a:rPr lang="en-US" sz="4400" i="1" dirty="0">
                <a:latin typeface="American Typewriter"/>
                <a:cs typeface="American Typewriter"/>
              </a:rPr>
              <a:t> </a:t>
            </a:r>
            <a:r>
              <a:rPr lang="en-US" sz="4400" i="1" dirty="0" err="1">
                <a:latin typeface="American Typewriter"/>
                <a:cs typeface="American Typewriter"/>
              </a:rPr>
              <a:t>enn</a:t>
            </a:r>
            <a:r>
              <a:rPr lang="en-US" sz="4400" i="1" dirty="0">
                <a:latin typeface="American Typewriter"/>
                <a:cs typeface="American Typewriter"/>
              </a:rPr>
              <a:t> en </a:t>
            </a:r>
            <a:r>
              <a:rPr lang="en-US" sz="4400" i="1" dirty="0" err="1">
                <a:latin typeface="American Typewriter"/>
                <a:cs typeface="American Typewriter"/>
              </a:rPr>
              <a:t>kubbe</a:t>
            </a:r>
            <a:r>
              <a:rPr lang="en-US" sz="4400" i="1" dirty="0">
                <a:latin typeface="American Typewriter"/>
                <a:cs typeface="American Typewriter"/>
              </a:rPr>
              <a:t> </a:t>
            </a:r>
            <a:endParaRPr lang="en-US" sz="4400" i="1" dirty="0" smtClean="0">
              <a:latin typeface="American Typewriter"/>
              <a:cs typeface="American Typewriter"/>
            </a:endParaRPr>
          </a:p>
          <a:p>
            <a:pPr algn="ctr"/>
            <a:r>
              <a:rPr lang="en-US" sz="4400" i="1" dirty="0" smtClean="0">
                <a:latin typeface="American Typewriter"/>
                <a:cs typeface="American Typewriter"/>
              </a:rPr>
              <a:t>for </a:t>
            </a:r>
            <a:r>
              <a:rPr lang="en-US" sz="4400" i="1" dirty="0" err="1">
                <a:latin typeface="American Typewriter"/>
                <a:cs typeface="American Typewriter"/>
              </a:rPr>
              <a:t>å</a:t>
            </a:r>
            <a:r>
              <a:rPr lang="en-US" sz="4400" i="1" dirty="0">
                <a:latin typeface="American Typewriter"/>
                <a:cs typeface="American Typewriter"/>
              </a:rPr>
              <a:t> </a:t>
            </a:r>
            <a:r>
              <a:rPr lang="en-US" sz="4400" i="1" dirty="0" err="1">
                <a:latin typeface="American Typewriter"/>
                <a:cs typeface="American Typewriter"/>
              </a:rPr>
              <a:t>lage</a:t>
            </a:r>
            <a:r>
              <a:rPr lang="en-US" sz="4400" i="1" dirty="0">
                <a:latin typeface="American Typewriter"/>
                <a:cs typeface="American Typewriter"/>
              </a:rPr>
              <a:t> et </a:t>
            </a:r>
            <a:r>
              <a:rPr lang="en-US" sz="4400" i="1" dirty="0" err="1" smtClean="0">
                <a:latin typeface="American Typewriter"/>
                <a:cs typeface="American Typewriter"/>
              </a:rPr>
              <a:t>bål</a:t>
            </a:r>
            <a:r>
              <a:rPr lang="en-US" sz="4400" i="1" dirty="0" smtClean="0">
                <a:latin typeface="American Typewriter"/>
                <a:cs typeface="American Typewriter"/>
              </a:rPr>
              <a:t>,</a:t>
            </a:r>
            <a:endParaRPr lang="nb-NO" sz="4400" i="1" dirty="0">
              <a:latin typeface="American Typewriter"/>
              <a:cs typeface="American Typewriter"/>
            </a:endParaRPr>
          </a:p>
          <a:p>
            <a:pPr algn="ctr"/>
            <a:r>
              <a:rPr lang="en-US" sz="4400" i="1" dirty="0" err="1">
                <a:latin typeface="American Typewriter"/>
                <a:cs typeface="American Typewriter"/>
              </a:rPr>
              <a:t>så</a:t>
            </a:r>
            <a:r>
              <a:rPr lang="en-US" sz="4400" i="1" dirty="0">
                <a:latin typeface="American Typewriter"/>
                <a:cs typeface="American Typewriter"/>
              </a:rPr>
              <a:t> </a:t>
            </a:r>
            <a:r>
              <a:rPr lang="en-US" sz="4400" i="1" dirty="0" err="1">
                <a:latin typeface="American Typewriter"/>
                <a:cs typeface="American Typewriter"/>
              </a:rPr>
              <a:t>kom</a:t>
            </a:r>
            <a:r>
              <a:rPr lang="en-US" sz="4400" i="1" dirty="0">
                <a:latin typeface="American Typewriter"/>
                <a:cs typeface="American Typewriter"/>
              </a:rPr>
              <a:t> </a:t>
            </a:r>
            <a:r>
              <a:rPr lang="en-US" sz="4400" i="1" dirty="0" err="1">
                <a:latin typeface="American Typewriter"/>
                <a:cs typeface="American Typewriter"/>
              </a:rPr>
              <a:t>og</a:t>
            </a:r>
            <a:r>
              <a:rPr lang="en-US" sz="4400" i="1" dirty="0">
                <a:latin typeface="American Typewriter"/>
                <a:cs typeface="American Typewriter"/>
              </a:rPr>
              <a:t> </a:t>
            </a:r>
            <a:r>
              <a:rPr lang="en-US" sz="4400" i="1" dirty="0" err="1">
                <a:latin typeface="American Typewriter"/>
                <a:cs typeface="American Typewriter"/>
              </a:rPr>
              <a:t>gå</a:t>
            </a:r>
            <a:r>
              <a:rPr lang="en-US" sz="4400" i="1" dirty="0">
                <a:latin typeface="American Typewriter"/>
                <a:cs typeface="American Typewriter"/>
              </a:rPr>
              <a:t> </a:t>
            </a:r>
            <a:r>
              <a:rPr lang="en-US" sz="4400" i="1" dirty="0" err="1">
                <a:latin typeface="American Typewriter"/>
                <a:cs typeface="American Typewriter"/>
              </a:rPr>
              <a:t>sammen</a:t>
            </a:r>
            <a:r>
              <a:rPr lang="en-US" sz="4400" i="1" dirty="0">
                <a:latin typeface="American Typewriter"/>
                <a:cs typeface="American Typewriter"/>
              </a:rPr>
              <a:t> med meg</a:t>
            </a:r>
            <a:r>
              <a:rPr lang="en-US" sz="4400" i="1" dirty="0" smtClean="0">
                <a:latin typeface="American Typewriter"/>
                <a:cs typeface="American Typewriter"/>
              </a:rPr>
              <a:t>.”</a:t>
            </a:r>
            <a:endParaRPr lang="nb-NO" sz="4400" i="1" dirty="0">
              <a:latin typeface="American Typewriter"/>
              <a:cs typeface="American Typewriter"/>
            </a:endParaRPr>
          </a:p>
          <a:p>
            <a:pPr algn="ctr"/>
            <a:endParaRPr lang="nb-NO" sz="4000" i="1" dirty="0">
              <a:latin typeface="American Typewriter"/>
              <a:cs typeface="American Typewriter"/>
            </a:endParaRPr>
          </a:p>
        </p:txBody>
      </p:sp>
      <p:pic>
        <p:nvPicPr>
          <p:cNvPr id="6" name="Bilde 5" descr="Fire.jpg"/>
          <p:cNvPicPr>
            <a:picLocks noChangeAspect="1"/>
          </p:cNvPicPr>
          <p:nvPr/>
        </p:nvPicPr>
        <p:blipFill>
          <a:blip r:embed="rId2">
            <a:alphaModFix am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3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Fire.jpg"/>
          <p:cNvPicPr>
            <a:picLocks noChangeAspect="1"/>
          </p:cNvPicPr>
          <p:nvPr/>
        </p:nvPicPr>
        <p:blipFill>
          <a:blip r:embed="rId2">
            <a:alphaModFix am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0" y="1140301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000" dirty="0">
                <a:latin typeface="American Typewriter"/>
                <a:cs typeface="American Typewriter"/>
              </a:rPr>
              <a:t>Vi som er sterke, må bære de svakes svakheter og ikke tenke på oss selv. Hver enkelt av oss skal tenke på det som er godt for vår neste, </a:t>
            </a:r>
            <a:endParaRPr lang="nb-NO" sz="4000" dirty="0" smtClean="0">
              <a:latin typeface="American Typewriter"/>
              <a:cs typeface="American Typewriter"/>
            </a:endParaRPr>
          </a:p>
          <a:p>
            <a:pPr algn="ctr"/>
            <a:r>
              <a:rPr lang="nb-NO" sz="4000" dirty="0" smtClean="0">
                <a:latin typeface="American Typewriter"/>
                <a:cs typeface="American Typewriter"/>
              </a:rPr>
              <a:t>det </a:t>
            </a:r>
            <a:r>
              <a:rPr lang="nb-NO" sz="4000" dirty="0">
                <a:latin typeface="American Typewriter"/>
                <a:cs typeface="American Typewriter"/>
              </a:rPr>
              <a:t>som bygger opp. </a:t>
            </a:r>
            <a:endParaRPr lang="nb-NO" sz="4000" dirty="0" smtClean="0">
              <a:latin typeface="American Typewriter"/>
              <a:cs typeface="American Typewriter"/>
            </a:endParaRPr>
          </a:p>
          <a:p>
            <a:pPr algn="ctr"/>
            <a:r>
              <a:rPr lang="nb-NO" sz="4000" dirty="0" smtClean="0">
                <a:latin typeface="American Typewriter"/>
                <a:cs typeface="American Typewriter"/>
              </a:rPr>
              <a:t>For </a:t>
            </a:r>
            <a:r>
              <a:rPr lang="nb-NO" sz="4000" dirty="0">
                <a:latin typeface="American Typewriter"/>
                <a:cs typeface="American Typewriter"/>
              </a:rPr>
              <a:t>Kristus tenkte ikke på seg selv.</a:t>
            </a:r>
          </a:p>
        </p:txBody>
      </p:sp>
      <p:sp>
        <p:nvSpPr>
          <p:cNvPr id="6" name="TekstSylinder 5"/>
          <p:cNvSpPr txBox="1"/>
          <p:nvPr/>
        </p:nvSpPr>
        <p:spPr>
          <a:xfrm>
            <a:off x="6843420" y="6219821"/>
            <a:ext cx="1970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>
                <a:latin typeface="American Typewriter"/>
                <a:cs typeface="American Typewriter"/>
              </a:rPr>
              <a:t>Rom 15,1-3</a:t>
            </a:r>
            <a:endParaRPr lang="nb-NO" sz="2400" dirty="0"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1101425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</TotalTime>
  <Words>56</Words>
  <Application>Microsoft Macintosh PowerPoint</Application>
  <PresentationFormat>Skjermfremvisning (4:3)</PresentationFormat>
  <Paragraphs>8</Paragraphs>
  <Slides>4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4</vt:i4>
      </vt:variant>
    </vt:vector>
  </HeadingPairs>
  <TitlesOfParts>
    <vt:vector size="8" baseType="lpstr">
      <vt:lpstr>American Typewriter</vt:lpstr>
      <vt:lpstr>Arial</vt:lpstr>
      <vt:lpstr>Calibri</vt:lpstr>
      <vt:lpstr>Office-tema</vt:lpstr>
      <vt:lpstr>PowerPoint-presentasjon</vt:lpstr>
      <vt:lpstr>PowerPoint-presentasjon</vt:lpstr>
      <vt:lpstr>PowerPoint-presentasjon</vt:lpstr>
      <vt:lpstr>PowerPoint-presentasjon</vt:lpstr>
    </vt:vector>
  </TitlesOfParts>
  <Company>Anne Solfrid Brennhovd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Anne Solfrid Brennhovd</dc:creator>
  <cp:lastModifiedBy>martin jakobsen</cp:lastModifiedBy>
  <cp:revision>3</cp:revision>
  <dcterms:created xsi:type="dcterms:W3CDTF">2016-01-07T13:31:16Z</dcterms:created>
  <dcterms:modified xsi:type="dcterms:W3CDTF">2016-01-08T09:54:06Z</dcterms:modified>
</cp:coreProperties>
</file>