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4479"/>
  </p:normalViewPr>
  <p:slideViewPr>
    <p:cSldViewPr snapToGrid="0" snapToObjects="1">
      <p:cViewPr varScale="1">
        <p:scale>
          <a:sx n="83" d="100"/>
          <a:sy n="83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D468-A54F-0E4E-9517-877496ADD23C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502A3-2B2B-9E40-B880-FE7B982FD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514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190AF-A2D8-7142-9ECD-BFC2A1A3D163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3C00A-AE88-3E4B-9D1E-4128C93B1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1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CA06-C77C-2144-8DFC-D8BF932BB475}" type="datetimeFigureOut">
              <a:rPr lang="nb-NO" smtClean="0"/>
              <a:t>28.10.16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18B0-EAF2-1544-95F2-618C77D830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5450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10044413" y="6368669"/>
            <a:ext cx="2029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bg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Kilde: </a:t>
            </a:r>
            <a:r>
              <a:rPr lang="nb-NO" sz="1400" dirty="0" err="1" smtClean="0">
                <a:solidFill>
                  <a:schemeClr val="bg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YouTube.com</a:t>
            </a:r>
            <a:endParaRPr lang="nb-NO" sz="1400" dirty="0">
              <a:solidFill>
                <a:schemeClr val="bg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0" y="1472339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Try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to </a:t>
            </a: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change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my </a:t>
            </a: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shape</a:t>
            </a:r>
            <a:endParaRPr lang="nb-NO" sz="3600" b="1" dirty="0">
              <a:latin typeface="Andale Mono" charset="0"/>
              <a:ea typeface="Andale Mono" charset="0"/>
              <a:cs typeface="Andale Mono" charset="0"/>
            </a:endParaRPr>
          </a:p>
          <a:p>
            <a:pPr algn="ctr">
              <a:lnSpc>
                <a:spcPct val="150000"/>
              </a:lnSpc>
            </a:pP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But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baby </a:t>
            </a: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I'm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not </a:t>
            </a: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clay</a:t>
            </a:r>
            <a:endParaRPr lang="nb-NO" sz="3600" b="1" dirty="0">
              <a:latin typeface="Andale Mono" charset="0"/>
              <a:ea typeface="Andale Mono" charset="0"/>
              <a:cs typeface="Andale Mono" charset="0"/>
            </a:endParaRPr>
          </a:p>
          <a:p>
            <a:pPr algn="ctr">
              <a:lnSpc>
                <a:spcPct val="150000"/>
              </a:lnSpc>
            </a:pP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Sorry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not </a:t>
            </a: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today</a:t>
            </a:r>
            <a:endParaRPr lang="nb-NO" sz="3600" b="1" dirty="0">
              <a:latin typeface="Andale Mono" charset="0"/>
              <a:ea typeface="Andale Mono" charset="0"/>
              <a:cs typeface="Andale Mono" charset="0"/>
            </a:endParaRPr>
          </a:p>
          <a:p>
            <a:pPr algn="ctr">
              <a:lnSpc>
                <a:spcPct val="150000"/>
              </a:lnSpc>
            </a:pP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Cause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baby </a:t>
            </a:r>
            <a:r>
              <a:rPr lang="nb-NO" sz="3600" b="1" i="1" dirty="0" err="1">
                <a:latin typeface="Andale Mono" charset="0"/>
                <a:ea typeface="Andale Mono" charset="0"/>
                <a:cs typeface="Andale Mono" charset="0"/>
              </a:rPr>
              <a:t>I'm</a:t>
            </a:r>
            <a:r>
              <a:rPr lang="nb-NO" sz="3600" b="1" i="1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nb-NO" sz="3600" b="1" i="1" dirty="0" smtClean="0">
                <a:latin typeface="Andale Mono" charset="0"/>
                <a:ea typeface="Andale Mono" charset="0"/>
                <a:cs typeface="Andale Mono" charset="0"/>
              </a:rPr>
              <a:t>not…</a:t>
            </a:r>
            <a:endParaRPr lang="nb-NO" sz="36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9422969" y="6261315"/>
            <a:ext cx="251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Andale Mono" charset="0"/>
                <a:ea typeface="Andale Mono" charset="0"/>
                <a:cs typeface="Andale Mono" charset="0"/>
              </a:rPr>
              <a:t>Grace </a:t>
            </a:r>
            <a:r>
              <a:rPr lang="nb-NO" dirty="0" err="1" smtClean="0">
                <a:latin typeface="Andale Mono" charset="0"/>
                <a:ea typeface="Andale Mono" charset="0"/>
                <a:cs typeface="Andale Mono" charset="0"/>
              </a:rPr>
              <a:t>VanderWaal</a:t>
            </a:r>
            <a:endParaRPr lang="nb-NO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2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9" b="-5379"/>
          <a:stretch/>
        </p:blipFill>
        <p:spPr>
          <a:xfrm>
            <a:off x="0" y="-596673"/>
            <a:ext cx="12192000" cy="8067675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0" y="6488668"/>
            <a:ext cx="196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latin typeface="Andale Mono" charset="0"/>
                <a:ea typeface="Andale Mono" charset="0"/>
                <a:cs typeface="Andale Mono" charset="0"/>
              </a:rPr>
              <a:t>Pixabay.com</a:t>
            </a:r>
            <a:endParaRPr lang="nb-NO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59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35431" y="1286359"/>
            <a:ext cx="67417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latin typeface="Andale Mono" charset="0"/>
                <a:ea typeface="Andale Mono" charset="0"/>
                <a:cs typeface="Andale Mono" charset="0"/>
              </a:rPr>
              <a:t>Tungen har makt over død og liv, den som gjerne bruker den, får smake </a:t>
            </a:r>
            <a:r>
              <a:rPr lang="nb-NO" sz="4000" dirty="0" smtClean="0">
                <a:latin typeface="Andale Mono" charset="0"/>
                <a:ea typeface="Andale Mono" charset="0"/>
                <a:cs typeface="Andale Mono" charset="0"/>
              </a:rPr>
              <a:t>frukten.</a:t>
            </a:r>
            <a:endParaRPr lang="nb-NO" sz="4000" dirty="0">
              <a:latin typeface="Andale Mono" charset="0"/>
              <a:ea typeface="Andale Mono" charset="0"/>
              <a:cs typeface="Andale Mono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131" y="679931"/>
            <a:ext cx="4152900" cy="431800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5269424" y="5439905"/>
            <a:ext cx="2107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latin typeface="Andale Mono" charset="0"/>
                <a:ea typeface="Andale Mono" charset="0"/>
                <a:cs typeface="Andale Mono" charset="0"/>
              </a:rPr>
              <a:t>Ordsp</a:t>
            </a:r>
            <a:r>
              <a:rPr lang="nb-NO" dirty="0" smtClean="0">
                <a:latin typeface="Andale Mono" charset="0"/>
                <a:ea typeface="Andale Mono" charset="0"/>
                <a:cs typeface="Andale Mono" charset="0"/>
              </a:rPr>
              <a:t> 18,21</a:t>
            </a:r>
            <a:endParaRPr lang="nb-NO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44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American Typewriter</vt:lpstr>
      <vt:lpstr>Andale Mono</vt:lpstr>
      <vt:lpstr>Calibri</vt:lpstr>
      <vt:lpstr>Calibri Light</vt:lpstr>
      <vt:lpstr>Arial</vt:lpstr>
      <vt:lpstr>Office Theme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Solfrid Brennhovd</dc:creator>
  <cp:lastModifiedBy>Anne Solfrid Brennhovd</cp:lastModifiedBy>
  <cp:revision>3</cp:revision>
  <dcterms:created xsi:type="dcterms:W3CDTF">2016-10-28T12:39:22Z</dcterms:created>
  <dcterms:modified xsi:type="dcterms:W3CDTF">2016-10-28T12:58:24Z</dcterms:modified>
</cp:coreProperties>
</file>